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6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investigates gene signature of macrophage phenotypes in sputum of asthmatic and healthy controls.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Several specific macrophage subsets identified by gene signatures are highly activated in severe granulocytic asthma and involved distinct inflammatory pathways (e.g. TNF- and TLR-signaling pathways).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Macrophage activation and numbers are reduced in severe granulocytic asthma highlighting defective innate immunity.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MMA, mild/moderate asthmatics;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severe asthmatics non-smokers;</a:t>
            </a:r>
            <a:b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SAsm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severe asthmatics smokers; TLR, Toll-like receptor; TNF, tumor necrosis factor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5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Sputum macrophage diversity and activation in asthma: Role of severity and inflammatory phenotype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Angelica Tiotiu, Nazanin Zounemat Kermani, Yusef Badi, Stelios Pavlidis, Philip M. Hansbro,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775-788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https://doi.org/10.1111/all.14535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3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168</Words>
  <Application>Microsoft Office PowerPoint</Application>
  <PresentationFormat>Custom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2021-03-11T11:46:20Z</dcterms:modified>
</cp:coreProperties>
</file>