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547" y="3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45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49 patients with IHRs due to 5-nitroimidazole antibiotics (metronidazole and ornidazole) and 20 control subjects are evaluated.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Overall 14.5% and 80% reveal positive ST results and BAT results, respectively.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Sensitivity, specificity and NPV of STs for metronidazole/ornidazole are 33.3%/16.6%, 94.2%/97.3%, and 84.6%/88.1%, respectively. Sensitivity, specificity and NPV of BAT for metronidazole/ornidazole are 71.4%/83.3%, 100%/100% and 71.4%/83.3%, respectively.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algn="just">
              <a:lnSpc>
                <a:spcPct val="150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BAT, basophil activation test; IHR, immediate hypersensitivity reaction; NPV, negative predictive value; ST, skin test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54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 workup including CD203c‐based basophil activation test in immediate hypersensitivity due to metronidazole and ornidazole and evaluation of cross‐reactivity in between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Şengül Beyaz, Nilgün Akdeniz, Abdullah Yılmaz, Semra Demir, Nida Öztop,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842-852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https://doi.org/10.1111/all.14542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54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196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2021-03-12T11:49:26Z</dcterms:modified>
</cp:coreProperties>
</file>