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b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1477 individuals are tested with 4 different serological SARS-CoV-2 immunoassays.</a:t>
            </a:r>
            <a:endParaRPr lang="en-CH" sz="1800" b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b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ELISA against S1, RBD and N show superior accuracy compared to LFI</a:t>
            </a:r>
            <a:br>
              <a:rPr lang="en-GB" sz="1800" b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 S.</a:t>
            </a:r>
            <a:endParaRPr lang="en-CH" sz="1800" b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b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96.4% of patient sera that are positive in ELISA show full neutralization of live SARS-CoV-2.</a:t>
            </a:r>
            <a:endParaRPr lang="en-CH" sz="1800" b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ELISA, enzyme-linked immunosorbent assay; LFI, lateral flow immunoassay; S1, S1 domain of the spike protein; S, spike protein;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sensitivity; spec, specificity; RBD, receptor binding domain of the spike protein; N, nucleocapsid protein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6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serological testing for SARS‐CoV‐2 antibodies: First results of a large mixed‐method evaluation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Brigger, Michael P. Horn, Luke F. Pennington, Abigail E. Powell, Denise Siegrist,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853-865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2021-03-12T11:50:00Z</dcterms:modified>
</cp:coreProperties>
</file>