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7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weeks after disease, COVID-19 patients had fewer neutrophils compared to subjects without COVID-19, while their cytotoxic CD8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cells were still activated.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COVID-19 patients both CD3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CD4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CD3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CD8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effector memory cells, transitional B cells and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plasmablast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levels were higher, while CD25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Foxp3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regulatory cells were lower than in subjects without COVID-19.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Fever duration correlated with higher numbers of central memory CD4</a:t>
            </a:r>
            <a:r>
              <a:rPr lang="en-US" sz="1800" kern="100" baseline="30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cells, anti-S and anti-RBD antibody levels, while loss of taste/smell was associated with higher levels of recent thymic emigrants.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COVID-19, coronavirus disease 2019; ELISA, enzyme-linked immunosorbent assay; KRECs, kappa-deleting recombination excision circles; qPCR, quantitative PCR;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RBD, receptor binding domain of SARS-CoV2 spike protein; TRECs, T cell receptor excision circles; S, spike protein of SARS-Cov2; SARS-CoV-2, severe acute respiratory syndrome coronavirus 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Immunological imprint of COVID‐19 on human peripheral blood leukocyte populations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Bernhard Kratzer, Doris Trapin, Paul Ettel, Ulrike Körmöczi, Arno Rottal,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751-765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https://doi.org/10.1111/all.14647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233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2021-03-11T11:45:48Z</dcterms:modified>
</cp:coreProperties>
</file>