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6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expression of SARS-CoV-2 receptor ACE2 is significantly increased in nasal tissues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nonECRSwNP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 compared to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 and control subjects.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ACE2 expression is increased in nasal tissues of type 1 endotype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positively correlated with the expression of IFN-γ.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IFN-γ up-regulates ACE2 expression while glucocorticoids attenuate this increase in cultured nasal epithelial cells.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ACE2, angiotensin-converting enzyme 2;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ECRSwNP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eosinophilic chronic rhinosinusitis with nasal polyps;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nonECRSwNP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noneosinophilic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chronic rhinosinusitis with nasal polyps; SARS-CoV-2, severe acute respiratory syndrome coronavirus 2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 expression of SARS‐CoV‐2 receptor ACE2 correlates with endotypes of chronic rhinosinusitis with nasal polyps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 Wang, Xiangting Bu, Gaoli Fang, Ge Luan, Yanran Huang,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789-803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https://doi.org/10.1111/all.14665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2021-03-11T11:46:35Z</dcterms:modified>
</cp:coreProperties>
</file>