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COVID-19 pandemic severely impairs CU patient care, weekly number of patients decreased by more than 50% and the rate of face-to-face consultations decreased by 62%.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 does not affect the course of COVID-19 with only 4% of CU patients having a severe course of COVID-19, but COVID-19 results in CU exacerbation in one of three patients, with higher rates in patients with severe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Cyclosporine and systemic corticosteroids, but not antihistamines or omalizumab, are used less during the pandemic.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CU, chronic urticaria; COVID-19, coronavirus disease 2019; UCARE: urticaria centers of reference and excellence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6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impact of the COVID‐19 pandemic on the management and course of chronic urticaria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Emek Kocatürk, Andaç Salman, Ivan Cherrez‐Ojeda, Paulo Ricardo Criado, Jonny Peter,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816-830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https://doi.org/10.1111/all.14687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2021-03-12T11:48:46Z</dcterms:modified>
</cp:coreProperties>
</file>