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91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9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Grass SCIT leads to a 447-fold decrease in basophil sensitivity during the first treatment year.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AUC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blocking factor correlates to nasal challenge and SPT.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</a:rPr>
              <a:t>Decrease in basophil sensitivity during the first three weeks predicts the long-term clinical improvement during subcutaneous immunotherapy and may represent the biomarker of choice for recommending continued SCIT treatment.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AUC, area under the curve; SCIT, subcutaneous immunotherapy; SPT, skin prick test 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2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Basophil sensitivity reflects long‐term clinical outcome of subcutaneous immunotherapy in grass pollen‐allergic patients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Johannes M. Schmid, Peter A. Würtzen, Premkumar Siddhuraj, Prajakta Jogdand, Claus G. Petersen,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1528-1538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https://doi.org/10.1111/all.14264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2021-05-18T13:06:35Z</dcterms:modified>
</cp:coreProperties>
</file>