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27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Catfish raw and heated extracts demonstrate higher prevalence and diversity of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IgE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-binding as compared to salmon.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PV, TM and TPI are the most prominent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IgE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-binding fish proteins, followed by Eno,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Ald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and GAPDH.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TM is the second most abundant protein, after PV, in heated extracts and up to 49% of 77 fish-allergic children demonstrate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IgE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-binding.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Ald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aldolase; Eno, enolase; GAPDH, glyceraldehyde</a:t>
            </a:r>
            <a:r>
              <a:rPr lang="en-US" sz="1800" dirty="0"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‐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lang="en-US" sz="1800" dirty="0"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‐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phosphate dehydrogenase; MS, mass spectrometry, PV, parvalbumin, SDS-PAGE, sodium dodecyl sulphate-polyacrylamide gel electrophoresis; TM, tropomyosin, TPI, triosephosphate isomerase</a:t>
            </a:r>
            <a:endParaRPr lang="en-CH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57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Expanding the allergen repertoire of salmon and catfish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Thimo Ruethers, Aya C. Taki, Shaymaviswanathan Karnaneedi, Shuai Nie, Tanja Kalic,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2021; 1443-1453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https://doi.org/10.1111/all.14574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57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175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Cambria Math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2021-05-18T12:47:05Z</dcterms:modified>
</cp:coreProperties>
</file>