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European Anaphylaxis Registry data confirmed peanut as one of the major causes of severe allergic reactions in European children and adolescents.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characteristic features of peanut anaphylaxis compared to other food triggers were higher presence of asthma comorbidity and more severe symptoms.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Usage of intramuscular adrenaline as first line treatment was low and needs to be improved.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FIA, food induced anaphylaxis;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-FA, non-peanut induced food anaphylaxis; P-FA, peanut induced food anaphylaxis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food allergy: The value of patient history reinforced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A. Lyons, André C. Knulst, Peter G. J. Burney, Montserrat Fernandez‐Rivas, Barbara K. Ballmer‐Weber,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1454-1462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2021-05-18T13:06:06Z</dcterms:modified>
</cp:coreProperties>
</file>