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Calibri (Body)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IL-17A induces FRC expansion and CXCL13 production, leading to B cell recruitment and the initiation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formation.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Calibri (Body)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CXCL13 induces LTα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β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expression on B cells, which in turn promotes CXCL13 production from B cells and stromal cells, and stromal cell remodeling towards FRC and LEC.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Calibri (Body)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crosstalk between B cells and stromal cells perpetuates the development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eLTs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CXCL13, chemokine (C-X-C motif) ligand 13;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ectopic lymphoid tissue; FRC, fibroblastic reticular cell; IL, interleukin; LEC, lymphoid endothelial cell; LT, lymphotoxin.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Stromal cells and B cells orchestrate ectopic lymphoid tissue formation in nasal polyps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Zhe‐Zheng Wang, Jia Song, Hai Wang, Jing‐Xian Li, Qiao Xiao,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1416-1431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https://doi.org/10.1111/all.14612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2021-05-18T12:40:23Z</dcterms:modified>
</cp:coreProperties>
</file>