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Three allergens were identified in almond kernels: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6,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8, and a new allergen,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10, belonging to a novel family of allergenic proteins.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Sensitization profiles of almond allergic individuals were dominated by almond-specific allergens, particularly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6.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use of almond allergens for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tests markedly increased the diagnostic specificity compared to the extract.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150000"/>
              </a:lnSpc>
              <a:spcAft>
                <a:spcPts val="10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FPLC, fast protein liquid chromatography; LC-MS/MS: liquid chromatography tandem mass spectrometry;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Pru du 6 as a potential marker allergen for almond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Kabasser, Christine Hafner, Sharon Chinthrajah, Sayantani B. Sindher, Divya Kumar,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1463-1472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https://doi.org/10.1111/all.14613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2021-05-18T12:47:44Z</dcterms:modified>
</cp:coreProperties>
</file>