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2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Early egg consumption in infants is associated with expansion of ovalbumin-specific Tregs over time.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2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Egg allergic infants had blunted expansion of ovalbumin-specific Tregs and lower ovalbumin-specific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Bregs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compared to those not egg allergic.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2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Early egg consumption was associated with increased egg specific IgG4, which correlated with IL-10 producing ovalbumin specific Treg in non-egg allergic </a:t>
            </a:r>
            <a:r>
              <a:rPr lang="en-US" sz="1800" kern="1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infants.</a:t>
            </a:r>
          </a:p>
          <a:p>
            <a:pPr marL="0" lvl="0" indent="0" algn="l">
              <a:lnSpc>
                <a:spcPct val="200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2591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 BEAT, Beating Egg Allergy Trial; OVA, ovalbumin; STEP, Start Time of Egg Protein to Prevent Egg Allergy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62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Longitudinal egg‐specific regulatory T‐ and B‐cell development: Insights from primary prevention clinical trials examining the timing of egg introduction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Catherine L. Lai, Dianne E. Campbell, Debra J. Palmer, Maria Makrides, Brigitte Santner‐Nanan,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1385-1397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https://doi.org/10.1111/all.14621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62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172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2021-05-18T12:39:51Z</dcterms:modified>
</cp:coreProperties>
</file>