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Human milk contains significant level of the short chain fatty acid butyrate.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concentration detectable in human milk, butyrate effectively modulates several tolerogenic mechanisms involved in the protection against food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protective role of human milk against food allergy could be related, at least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part, to the presence of effective concentration of butyrate.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Butyrate as a bioactive human milk protective component against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Lorella Paparo, Rita Nocerino, Elena Ciaglia, Carmen Di Scala, Carmen De Caro,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1398-1415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https://doi.org/10.1111/all.14625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2021-05-18T12:40:07Z</dcterms:modified>
</cp:coreProperties>
</file>