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547" y="91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study 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evaluates a 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medical device for EAI (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digital technology comprising an EAI smart case connected to a mobile APP).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After using the medical device, satisfaction and adherence with the EAI increased significantly and anxiety decreased while carrying the medical device.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Almost all patients felt more involved in anaphylaxis management when using the medical device.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EAI, epinephrine autoinjector;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months; APP, application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6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technology for anaphylaxis management impact on patient behaviour: A randomized clinical trial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 Sala‐Cunill, Olga Luengo, Adrian Curran, Nuria Moreno, Moises Labrador‐Horrillo,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1507-1516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https://doi.org/10.1111/all.14626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6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149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2021-05-18T13:05:38Z</dcterms:modified>
</cp:coreProperties>
</file>