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murine model of ECRS is established, in which skin treatment with MC903 and OVA followed by intranasal OVA challenges cause severe eosinophilia in paranasal sinuses.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Infiltration of basophils and M2 macrophages accompanied by increased levels of Th2 cytokines and TSLP in the nasal mucosa are demonstrated.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Thinned olfactory epithelium and decreased mature OSNs are also observed.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0815" indent="22860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ECRS, eosinophilic chronic rhinosinusitis; IL, interleukin; MC903, vitamin D3 analog; OSNs, olfactory sensory neurons; OVA, ovalbumin; PBS, phosphate buffered saline; TSLP, thymic stromal lymphopoietin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6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murine model of eosinophilic chronic rhinosinusitis using the topical application of a vitamin D3 analog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Ryoji Kagoya, Kenji Kondo, Megumi Kishimoto‐Urata, Yuya Shimizu, Shu Kikuta,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1432-1442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https://doi.org/10.1111/all.14627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6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175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2021-05-18T12:40:39Z</dcterms:modified>
</cp:coreProperties>
</file>