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Hypersensitivity to labile plant food allergens (PR-10 and profilin) secondary to pollen allergy frequently causes oral allergy syndrome.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Labile allergens may become dangerous when the raw foods are ingested in excessive amounts or in liquid form. Other co-factors include therapy with proton pump inhibitors and fasting.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most frequently involved foods are: tree nuts,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Rosaceae,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Apiaceae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soy milk.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NSAID, nonsteroidal anti-inflammatory drugs; PPI, proton pump inhibitors; PR-10, pathogenesis-related proteins group 10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allergic reactions induced by labile plant‐food allergens: Seeking potential cofactors. A multicenter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Riccardo Asero, Renato Ariano, Arianna Aruanno, Claudio Barzaghi, Paolo Borrelli,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1473-1479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https://doi.org/10.1111/all.14634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2021-05-18T12:48:00Z</dcterms:modified>
</cp:coreProperties>
</file>