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9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European Anaphylaxis Registry data confirmed peanut as one of the major causes of severe allergic reactions in European children and adolescents.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characteristic features of peanut anaphylaxis compared to other food triggers were higher presence of asthma comorbidity and more severe symptoms.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Usage of intramuscular adrenaline as first line treatment was low and needs to be improved.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FIA, food induced anaphylaxis;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-FA, non-peanut induced food anaphylaxis; P-FA, peanut induced food anaphylaxis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Peanut‐induced anaphylaxis in children and adolescents: Data from the European Anaphylaxis Registry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Ioana Maris, Sabine Dölle‐Bierke, Jean‐Marie Renaudin, Lars Lange, Alice Koehli,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1517-1527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2021-05-18T13:09:24Z</dcterms:modified>
</cp:coreProperties>
</file>