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16% of patients with suspicion of acute NSAID hypersensitivity were diagnosed as FDNIH reactions being lipid transfer protein (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Pru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 3) the main food allergen involved.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four variables (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Pru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 3 or Tri a 19 sensitization, anaphylactic reaction and any NSAID involved different from a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Pyrazolone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FDNIH is correctly diagnosed in 95.3% of cases (92% of sensitivity, 96% of specificity).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observations support the relevance of individualized assessment of both NSAID hypersensitivity and food allergy in patients with suspected acute NSAID hypersensitivity.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FDNIH, food-dependent NSAID-Induced hypersensitivity; NSAID, non-steroidal anti-inflammatory drug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Food‐dependent NSAID‐induced hypersensitivity (FDNIH) reactions: Unraveling the clinical features and risk factors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Jaime Sánchez‐López, Giovanna Araujo, Victoria Cardona, Alba García‐Moral, Rocío Casas‐Saucedo,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1480-1492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https://doi.org/10.1111/all.14689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2021-05-18T12:53:09Z</dcterms:modified>
</cp:coreProperties>
</file>