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the first report of an international retrospective survey in atopic diseases investigating practical aspects and tolerability of AIT during the COVID-19 pandemic.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patients (without any current symptoms to suspect COVID-19), 60% of the respondents informed of not having initiated SCIT, 35% SLIT and 40% venom AIT in the induction phase of AIT though planned. For the maintenance phase of AIT, SCIT was performed by 75%, SLIT by 89% and venom AIT by 74% of the respondents as regularly planned.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 indicate a (temporary) undertreatment of AIT, but gave no concerns regarding reduced tolerability under real-life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circumstances­­­.</a:t>
            </a:r>
          </a:p>
          <a:p>
            <a:pPr marL="0" lvl="0" indent="0" algn="just">
              <a:lnSpc>
                <a:spcPct val="150000"/>
              </a:lnSpc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AIT, allergen immunotherapy; COVID-19, coronavirus disease 2019; SCIT, subcutaneous immunotherapy; SLIT, sublingual immunotherapy; VIT, venom immunotherapy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pandemic and allergen immunotherapy—an EAACI survey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Oliver Pfaar,, Ioana Agache,, Matteo Bonini,, Helen Annaruth Brough,, Tomás Chivato,,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3504-3516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https://doi.org/10.1111/all.14793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2021-11-04T10:07:25Z</dcterms:modified>
</cp:coreProperties>
</file>