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is critical needs for minimally-invasive diagnostic tests that accurately identify allergenic foods in eosinophilic esophagitis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show that milk-activated memory Th2 cells circulate in the blood of milk-allergic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Measuring the proliferation and cytokine production of these cells predicts clinical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allergy to milk with high sensitivity, high specificity, and minimal risk to the patient.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esophagitis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Peripheral markers of allergen-specific immune activation predict clinical allergy in eosinophilic esophagitis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Julianna Dilollo,, Eric M. Rodríguez-López,, Leah Wilkey,, Elizabeth K. Martin,, Jonathan M. Spergel,,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3470-3478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https://doi.org/10.1111/all.14854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2021-11-04T10:08:22Z</dcterms:modified>
</cp:coreProperties>
</file>