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ERK2 deficiency in the central nervous systems resulted in the alleviated chemical itch responses to histamine.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Mechanical itch responses induced by pruritogens (histamine, BAM8-22, and IL-31) and skin inflammations were also alleviated in central nervous system ERK2-deficient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Neither chemical itch nor mechanical itch was affected by peripheral nervous system ERK2 deficiency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BAM8-22, bovine adrenal medulla 8-22; CHS, contact hypersensitivity reactions; CNS, central nervous system; ERK2, extracellular signal-regulated kinase 2; KO, knock-out; PNS, peripheral nervous system; UCN3, urocortin 3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Central, but not peripheral, nervous system ERK2 is essential for itch signals in murine allergic skin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Shinsuke Matsuo,, Takashi Hashimoto,, Fumhiro Matsuura,, Osamu Imamura,, Shogo Endo,,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3422-3432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https://doi.org/10.1111/all.14867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6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2021-11-04T10:09:47Z</dcterms:modified>
</cp:coreProperties>
</file>