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Complementary to staff training, appropriate WS tools are urgently needed to embed policy and practices for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minimising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Stepwise toolkit (SAAG) now available following development and retesting using multidisciplinary, participatory action research.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 stakeholder involvement encourages usage, so improves confidence and WS community awareness; reduces risk; fosters a more accepting societal attitude; and empowers pupils with/without allergies to self-manage effectively.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SAAG, school allergy action group; WS, whole school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 of EAACI food allergy guidelines using a flexible, practical, whole school allergy awareness toolkit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Jennette Higgs,, Kathryn Styles,, Sarah Bowyer,, Amena Warner,, Audrey Dunn Galvin,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3479-3488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https://doi.org/10.1111/all.14871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2021-11-04T10:08:02Z</dcterms:modified>
</cp:coreProperties>
</file>