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investigates the impact of traditional farming lifestyle on infant gut microbiome.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Infant stool and milk sample analyses of microbiome composition and fatty acids concentrations were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perfomed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a cohort of Old Order Mennonite infants at low risk and Rochester urban/suburban infants at high risk for atopic diseases.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Microbiome of Old Order Mennonite infants is enriched in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B.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infantis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compared</a:t>
            </a:r>
            <a:b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Rochester infants, which may be beneficial in prevention of atopic diseases. </a:t>
            </a:r>
            <a:endParaRPr lang="en-CH" sz="1800" kern="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7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 gut microbiome is enriched with Bifidobacterium longum ssp. infantis in Old Order Mennonites with traditional farming lifestyle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Antti E. Seppo,, Kevin Bu,, Madina Jumabaeva,, Juilee Thakar,, Rakin A. Choudhury,,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3489-3503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https://doi.org/10.1111/all.14877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7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2021-11-04T10:07:45Z</dcterms:modified>
</cp:coreProperties>
</file>