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Polygenic obese mice have larger level of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Altrernaria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-extract-induced TSLP, the number of lung ILC2, neutrophils in the airway, and ICAM-1 on lung epithelial cells compared with lean mice.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GLP-1RA decreases the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Altrernaria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-extract-induced IL-33 and TSLP release, type-2 inflammation mediated by ILC2, eosinophilia and neutrophilia in the airway, and airway responsiveness in polygenic obese mice.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findings indicate the potential for a new pharmacological therapeutic strategy to patients with asthma in the setting of obesity.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ICAM-1, intercellular adhesion molecule 1; ILC2, group 2 innate lymphoid cells; GLP-1RA, glucagon-like peptide-1 agonist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Glucagon-like peptide-1 receptor agonist inhibits aeroallergen-induced activation of ILC2 and neutrophilic airway inflammation in obese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Shinji Toki,, Dawn C. Newcomb,, Richard L. Printz,, Katherine N. Cahill,, Kelli L. Boyd,,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3433-3445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https://doi.org/10.1111/all.14879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2021-11-04T10:09:31Z</dcterms:modified>
</cp:coreProperties>
</file>