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MSSA and MRSA biofilms have reduced sensitivity to antibiotics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Phage can lyse phage sensitive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MSSA and MRSA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strains but not phage insensitive strains.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Subinhibitory protein synthesis inhibitor antibiotics can 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sensitise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phage insensitive 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 aureus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strains to become sensitive to phage infection resulting in eradication of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 aureus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infection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vitro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vivo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MSSA, methicillin-susceptible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Staphylococcus aureus;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MRSA, </a:t>
            </a:r>
            <a:r>
              <a:rPr lang="en-U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methicillin-resistant </a:t>
            </a:r>
            <a:r>
              <a:rPr lang="en-US" sz="1800" i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Staphylococcus aureus;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MIC, minimum inhibitory concentration; Abx, antibiotic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Overcoming bacteriophage insensitivity in Staphylococcus aureus using clindamycin and azithromycinat subinhibitory concentrations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 Liu,, Yin Zhao,, Andrew Hayes,, Karen Hon,, Guimin Zhang,,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3446-3458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https://doi.org/10.1111/all.14883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149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2021-11-04T10:09:05Z</dcterms:modified>
</cp:coreProperties>
</file>