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44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Exoproteins from 40 </a:t>
            </a:r>
            <a:r>
              <a:rPr lang="en-AU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P. aeruginosa 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isolates of CRS patients were applied on ALI culture</a:t>
            </a:r>
            <a:b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planktonic and biofilm form.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Planktonic but not biofilm exoproteins show disruption of epithelial barrier (decreased TEER).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isolates that reduce TEER (high and intermediate effect) are associated with asthma</a:t>
            </a:r>
            <a:b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corresponding patients.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ALI, air-liquid interface; 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CRS, chronic rhinosinusitis; HNEC, human nasal epithelial cells; IL-6, interleukin -6; TEER, transepithelial electrical resistance; ZO-1, zonula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occludens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95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 between mucosal barrier disruption by Pseudomonas aeruginosa exoproteins and asthma in patients with chronic rhinosinusitis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Jannatul Ferdoush Tuli,, Mahnaz Ramezanpour,, Clare Cooksley,, Alkis James Psaltis,, Peter-John Wormald,,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3459-3469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https://doi.org/10.1111/all.14959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95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167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2021-11-04T10:08:45Z</dcterms:modified>
</cp:coreProperties>
</file>