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Southern Europe, there is a high heterogeneity in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 characteristics of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pollen food allergy syndrome amongst patients with seasonal allergic rhinitis.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frequently report reactions to kiwi, peach, and melon.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patients report early localized reactions.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ATH, Athens; IST, Istanbul;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IZM, Izmir;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MAR, Marseille;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MES, Messina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PFAS, pollen food allergy syndrome;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POR, Porto;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ROM, Rome;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SAR, seasonal allergic rhinitis;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TIR, Tirana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VAL, Valencia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 of pollen food allergy syndrome in seven Southern European countries: The @IT.2020 multicenter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Theresa Lipp,, Aydan Acar Şahin,, Xenophon Aggelidis,, Stefania Arasi,, Andrea Barbalace,,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3041-3052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2021-10-04T07:59:43Z</dcterms:modified>
</cp:coreProperties>
</file>