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study contributes a unique understanding of the phenotypic profile of moderate-to-severe alopecia areata, suggesting that alopecia areata is a scalp, tissue-based inflammatory disease, with primarily Th1/Th2/IL-12/IL-23 dysregulation.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integrated scalp and serum biomarker model highlight the systemic nature of alopecia areata.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findings advocate for more targeted therapeutics and emphasize the importance of immune based systemic treatments.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CCL, C-C motif chemokine ligand; CXCL, C-X-C motif chemokine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ligand; IHC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immunohistochemistry; JAK, Janus kinase;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RNAseq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RNA sequencing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integrated scalp and blood biomarker approach suggests the systemic nature of alopecia areata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W. Glickman,, Celina Dubin,, Dante Dahabreh,, Joseph Han,, Ester Del Duca,,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3053-3065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https://doi.org/10.1111/all.14814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2021-10-04T08:00:16Z</dcterms:modified>
</cp:coreProperties>
</file>