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Prevalence of food allergy and early onset eczema is lower in Singaporean Asian children than </a:t>
            </a:r>
            <a:r>
              <a:rPr lang="en-S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Australian Asian children.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5.7% of Singaporean children with early onset eczema also have food allergy compared to 32.6% of Australian children of Asian descent.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S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Australian Asian children</a:t>
            </a:r>
            <a:r>
              <a:rPr lang="en-SG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delayed peanut consumption and higher maternal consumption of egg and peanut during pregnancy while more Singaporean Asians had siblings, exposure to tobacco and delayed egg consumption.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of Asian ethnicity in Australia have higher risk of food allergy and early-onset eczema than those in Singapore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 H. A. Suaini,, Evelyn Xiu-Ling Loo,, Rachel L. Peters,, Gaik Chin Yap,, Katrina J. Allen,,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3171-3182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https://doi.org/10.1111/all.14823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2021-10-04T08:03:59Z</dcterms:modified>
</cp:coreProperties>
</file>