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95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33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Fluorescent recombinant allergen tetramers specifically bind to and activate basophils from patients allergic to bee venom (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 1) and ryegrass pollen (Lol p 1 and Lol p 5).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Staining intensities of recombinant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 1 and Lol p 1 tetramers have greater positive predictive values for allergy than basophil activation.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single flow cytometric stain with multiple allergen tetramers can be applied as a rapid component-resolved and differential diagnostic test for allergy.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Abbreviation: Strep, streptavidin</a:t>
            </a:r>
            <a:endParaRPr lang="en-CH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83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CytoBas: Precision component-resolved diagnostics for allergy using flow cytometric staining of basophils with recombinant allergen tetramers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Craig I. McKenzie,, Nirupama Varese,, Pei M. Aui,, Bruce D. Wines,, Philip Mark Hogarth,,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3028-3040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https://doi.org/10.1111/all.14832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83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165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2021-10-04T07:58:55Z</dcterms:modified>
</cp:coreProperties>
</file>