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use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BiAns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demonstrates the importance of adduct size and distance between determinants to promote effector cell activation in AX allergy.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Optimal effector cell activation is showed with the biggest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BiAns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which involves a greater number of immunocomplex and antibodies.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BiAns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versatile nano-platforms that can be applied to different allergies, valuable for improving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allergy tests.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AX, amoxicillin; AXO,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amoxicilloyl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bidendron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antigen;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MoAb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monoclonal antibody; RBL, rat basophilic leukemia cell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Nanoarchitectures for efficient IgE cross-linking on effector cells to study amoxicillin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Amene Tesfaye,, Alba Rodríguez-Nogales,, Sara Benedé,, Tahía D. Fernández,, Juan L. Paris,,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3183-3193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https://doi.org/10.1111/all.14834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2021-10-04T08:04:27Z</dcterms:modified>
</cp:coreProperties>
</file>