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EIS differentiates between AD patients and controls.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EIS can characterize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non-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 of patients. During hospitalization, lesions showed a significant increase in EIS that correlated with healing.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EIS scores showed a significant inverse correlation with serum biomarkers associated with inflammatory response, particularly chemokines such as CCL13, CCL3, CCL7, CXCL8, and other molecules such as IRAK1, IRAK4 and FG2.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AD, atopic dermatitis;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CCL, C-C motif chemokine ligand;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CXCL, C-X-C motif chemokine ligand;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IRAK, interleukin 1 receptor associated kinase;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FG2, fibroblast growth factor 2;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EIS, electrical impedance spectroscopy;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EIS score, the score given to a measurement by the artificial intelligence model based on EIS measurements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impedance spectroscopy for the characterization of skin barrier in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 O. Rinaldi,, Angelica Korsfeldt,, Siobhan Ward,, Daniel Burla,, Anita Dreher,,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3066-3079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2021-10-04T08:00:45Z</dcterms:modified>
</cp:coreProperties>
</file>