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used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CyTOF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analysis to measure CD4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/CD8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T-cells in the blood of 20 AD patients and 15 controls. Immunohistochemistry, immunofluorescence and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qRT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-PCR are used to analyze skin samples.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Immunohistochemistry and immunofluorescence display increased IL-21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 counts and colocalization with IL-13 in AD skin, respectively.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CD4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skin-homing/CLA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IL-13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a novel IL-13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IL-21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metaclusters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increased in AD patients, compared to controls, and correlate with disease severity.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CLA, cutaneous lymphocyte antigen;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CyTOF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cytometry by time-of-flight; SCORAD, scoring atopic dermatitis; TNF, tumor necrosis factor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High-dimensional analysis defines multicytokine T-cell subsets and supports a role for IL-21 in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 Czarnowicki,, Hyun Je Kim,, Axel P. Villani,, Jacob Glickman,, Ester Del Duca,,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3080-3093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https://doi.org/10.1111/all.14845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2021-10-04T08:01:18Z</dcterms:modified>
</cp:coreProperties>
</file>