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Impedance spectroscopy reveals optimum frequency ranges to measure the Stratum Corneum and Viable Epidermis barrier properties separately and non-invasively.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EGTA induces resistance drop proofs that the viable epidermis contributes significantly to the overall epidermal barrier.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presented methods can detect barrier defects non-invasively ex vivo.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alternating current­­; EGTA,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ethyleneglycol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-bis(β-aminoethyl)-N,N,Nʹ,Nʹ-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tetraacetic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acid; Hz, hertz; KD, knock-down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assessment of individual skin barrier components by electrical impedance spectroscopy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Mannweiler,, Sophia Bergmann,, Sabine Vidal-y-Sy,, Johanna M. Brandner,, Dorothee Günzel,,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3094-3106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https://doi.org/10.1111/all.14851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2021-10-04T08:01:37Z</dcterms:modified>
</cp:coreProperties>
</file>