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1195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44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26 healthy controls and 30 atopic dermatitis patients, we evaluated their skin and blood immune profiles and characterized vascular inflammation using 18-FDG-PET-CT and levels of circulating microparticles.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Significant correlations between vascular inflammation and Th2 products in atopic dermatitis were identified.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Circulating levels of endothelial microparticles were significantly higher in severe AD and showed correlation trends with vascular inflammation assessed by PET-CT.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18-FDG-PET-CT 18-fluorodeoxyglucose-positron emission tomography-computed tomography; C, control; CCL2, C-C motif chemokine ligand 2; EMPS, endothelial-derived microparticles; LS,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lesional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skin; NL, non-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lesional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skin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85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Vascular inflammation in moderate-to-severe atopic dermatitis is associated with enhanced Th2 response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Axel P. Villani,, Ana B. Pavel,, Jianni Wu,, Marie Fernandes,, Catherine Maari,,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3107-3121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https://doi.org/10.1111/all.14859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85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174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2021-10-04T08:01:57Z</dcterms:modified>
</cp:coreProperties>
</file>