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1195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125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Clr>
                <a:srgbClr val="000000"/>
              </a:buClr>
              <a:buSzPts val="1100"/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Different paraben species, widely used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as preservatives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 consumer products, were detected in the urine of pregnant women.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Clr>
                <a:srgbClr val="000000"/>
              </a:buClr>
              <a:buSzPts val="1100"/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Prenatal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ethylparaben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-butylparaben exposure is associated with an increased risk for very early-onset 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atopic dermatitis without remission independent of the child’s sex.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Clr>
                <a:srgbClr val="000000"/>
              </a:buClr>
              <a:buSzPts val="1100"/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risk increase predominantly affects children without a history of maternal atopic dermatitis.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Abbreviation: AD, atopic dermatitis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89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Prenatal paraben exposure and atopic dermatitis-related outcomes among children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Loreen Thürmann,, Gunda Herberth,, Bettina Seiwert,, Linda Schlittenbauer,, Ulrike Rolle-Kampczyk,,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3122-3132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https://doi.org/10.1111/all.14890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89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131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2021-10-04T08:02:19Z</dcterms:modified>
</cp:coreProperties>
</file>