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During pregnancy, 51.1% of patients rated their CU as improved, 28.9% as worse and 20.0% as unchanged; rate of angioedema decreased from 38.2% to 17.4%.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 exacerbations occurred most commonly in the third trimester (27.6%) or in the first trimester (22.8%).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tr-T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patients whose urticaria improved during pregnancy, 50% experienced worsening after giving birth, whereas 33.6% and 16.4% reported no change.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CIndU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inducible urticaria; CU, chronic urticaria; PREG-CU, Pregnancy and Chronic Urticaria; UCARE, Urticaria Centers of Reference and Excellence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pregnancy on chronic urticaria: Results of the PREG-CU UCARE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Emek Kocatürk,, Mona Al-Ahmad,, Karoline Krause,, Ana M. Gimenez-Arnau,, Simon Francis Thomsen,,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3133-3144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2021-10-04T08:02:44Z</dcterms:modified>
</cp:coreProperties>
</file>