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AMP-DNA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complex formation impairs antimicrobial activities of AMPs.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Inhibitory effect of DNA depends on the amount of DNA not on the length of the molecule.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Analyses from skin rinses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reveales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 significantly higher amount of free self-DNA in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AD skin compared to non-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lesional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or healthy skin.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AMP, antimicrobial peptide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99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human DNA attenuates the activity of antimicrobial peptides in atopic dermatitis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Verena Kopfnagel,, Sylvia Dreyer,, Jana Zeitvogel,, Dietmar H. Pieper,, Anna Buch,,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3145-3154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https://doi.org/10.1111/all.14992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99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132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2021-10-04T08:03:07Z</dcterms:modified>
</cp:coreProperties>
</file>