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mi-NZ" sz="1800" kern="100" dirty="0">
                <a:effectLst/>
                <a:latin typeface="Arial" panose="020B0604020202020204" pitchFamily="34" charset="0"/>
                <a:ea typeface="Arial Unicode MS"/>
              </a:rPr>
              <a:t>MR1-restricted presentation of skin-penetrating bacterial antigens and subsequent MAIT cell activation is a driver of AD.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>
              <a:lnSpc>
                <a:spcPct val="115000"/>
              </a:lnSpc>
            </a:pPr>
            <a:r>
              <a:rPr lang="mi-N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mi-NZ" sz="1800" kern="100" dirty="0">
                <a:effectLst/>
                <a:latin typeface="Arial" panose="020B0604020202020204" pitchFamily="34" charset="0"/>
                <a:ea typeface="Arial Unicode MS"/>
              </a:rPr>
              <a:t>MAIT cell activation is an immunological checkpoint which precedes eosinophil activation. MAIT cell-deficient MR1 knockout mice are protected from disease.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>
              <a:lnSpc>
                <a:spcPct val="115000"/>
              </a:lnSpc>
            </a:pPr>
            <a:r>
              <a:rPr lang="mi-N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mi-NZ" sz="1800" kern="100" dirty="0">
                <a:effectLst/>
                <a:latin typeface="Arial" panose="020B0604020202020204" pitchFamily="34" charset="0"/>
                <a:ea typeface="Arial Unicode MS"/>
              </a:rPr>
              <a:t>The therapeutic activity of phototherapy (i.e. narrowband UV-B light therapy) against AD is MR1- and folic acid-dependent.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>
              <a:lnSpc>
                <a:spcPct val="115000"/>
              </a:lnSpc>
            </a:pPr>
            <a:r>
              <a:rPr lang="mi-N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mi-N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5-OP-RU, 5-(2-oxopropylideneamino)-6-D-ribitylaminouracil; 6-FP, 6-formylpterin; AD, atopic dermatitis; APC, antigen-presenting cell; EOS, eosinophil; MAIT, mucosal-associated invariant T; MR1, major histocompatibility complex class I-related molecule; TCR, T cell receptor; UV, ultraviolet light.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MR1-dependent immune surveillance of the skin contributes to pathogenesis and is a photobiological target of UV light therapy in a mouse model of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Karmella Naidoo,, Katherine Woods,, Christophe Pellefigues,, Alissa Cait,, David O'Sullivan,,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3155-3170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https://doi.org/10.1111/all.14994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2021-10-04T08:03:35Z</dcterms:modified>
</cp:coreProperties>
</file>