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three months of age, 7% of the infants are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sensitised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food, few of them have detectable s-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food allergen molecules.</a:t>
            </a:r>
            <a:endParaRPr lang="en-CH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few infants, &lt;1%, are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sensitised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inhalant allergens. </a:t>
            </a:r>
            <a:endParaRPr lang="en-CH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Maternal food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sensitisation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associated with infants’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sensitisation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odds ratio 3.64 (95% CI 1.53-8.68).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US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OR, odds ratio; 95 % CI, 95% confidence interval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 and molecular-based early infant sensitization and associated factors—A PreventADALL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G. Tedner,, Cilla Söderhäll,, Jon R. Konradsen,, Karen E. S. Bains,, Magnus P. Borres,,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2730-2739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https://doi.org/10.1111/all.14805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2021-09-22T17:59:42Z</dcterms:modified>
</cp:coreProperties>
</file>