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Maternal geohelminths protect 8 years-old children from development of allergen skin prick test reactivity with strongest effects observed in infected children of infected mothers.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 childhood infections with 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Trichuris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trichiura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protect against wheeze at 8 years.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Effects of geohelminths on wheeze/asthma and airways reactivity and inflammation at 8 years varies by parasite species and atopy.</a:t>
            </a:r>
            <a:endParaRPr lang="en-CH" sz="1800" kern="1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8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early life geohelminths on wheeze, asthma and atopy in Ecuadorian children at 8 years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J. Cooper,, Irina Chis Ster,, Martha E. Chico,, Maritza Vaca,, Yisela Oviedo,,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2765-2775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https://doi.org/10.1111/all.14821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2021-09-22T18:00:38Z</dcterms:modified>
</cp:coreProperties>
</file>