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murine model of eosinophilic esophagitis was developed, which reproduces the human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phenotype.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Administration of an AAV vector (AAVrh.10mAnti-Eos)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results in sustained antibody expression, clearance of eosinophils from the esophagus and blood, and protection from associated parameters.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our knowledge our study is the first gene therapy platform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which could be applied to other eosinophilic disorders. 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AAVrh10, adeno-associated virus serotype rh.10;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EOS, eosinophil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therapy for a murine model of eosinophilic esophagitis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E. Camilleri,, Saparja Nag,, Anthony R. Russo,, Katie M. Stiles,, Ronald G. Crystal,,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2740-2752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2021-09-22T18:00:08Z</dcterms:modified>
</cp:coreProperties>
</file>