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8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During the first wave of COVID-19 pandemic, 38% of new and 77% of follow-up consultations for pediatric and adult asthma patients were performed by phone calls. In 10% of cases, both types of consultations continued as face-to-face visits, whereas in 6% of cases all consultations were cancelled.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Forced spirometry was not conducted during the initial assessment and subsequent monitoring of 56-62% of pediatric and adult asthma patients. Only 56% of HCP encouraged asthma patients to perform regular ambulatory peak expiratory flow measurement.     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Lung function tests were conducted in only 29% of children and adults with asthma who reported a worsening of their clinical condition. Using a 1 (nothing) to 5 (very much) scale, HCP scored with 2.8 the deleterious impact of COVID-19 lockdown on the health status of children and adults with asthma.   </a:t>
            </a:r>
          </a:p>
          <a:p>
            <a:pPr algn="just">
              <a:lnSpc>
                <a:spcPct val="115000"/>
              </a:lnSpc>
            </a:pPr>
            <a:endParaRPr lang="en-US" sz="1800" kern="1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COVID-19, coronavirus disease 2019; HCP, health care providers; PEF, peak expiratory flow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Real-life impact of COVID-19 pandemic lockdown on the management of pediatric and adult asthma: A survey by the EAACI Asthma Section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Ibon Eguiluz-Gracia,, Maarten van den Berge,, Cristina Boccabella,, Matteo Bonini,, Cristiano Caruso,,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2776-2784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https://doi.org/10.1111/all.14831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2021-09-22T18:01:06Z</dcterms:modified>
</cp:coreProperties>
</file>