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9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Omalizumab (anti-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treatment alone for 8 weeks: decreased GPR15 in naïve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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effector memory Th2, decreased frequency of IL-4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 CD4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cells. 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Desensitization at week 36 post-omalizumab-adjunctive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multifood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OIT: decrease in Th2 features: IL-4, OX40, basophil activation, increase in IgG4/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Also at week 36: increase in skin-homing receptors CCR4 and CLA, decreased CD86 on antigen presenting cells, decreased IL-17 and pro-inflammatory cytokines.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CCR4, chemokine receptor 4; CLA, cutaneous lymphocyte-associated antigen; GPR15, G protein-coupled receptor 15; OIT, oral immunotherapy; pr, peanut-reactive (CD69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CD40L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changes beyond Th2 pathways during rapid multifood immunotherapy enabled with omalizumab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Monali Manohar,, Diane Dunham,, Sheena Gupta,, Zheng Yan,, Wenming Zhang,,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2809-2826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2021-09-22T18:01:53Z</dcterms:modified>
</cp:coreProperties>
</file>