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1195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44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mild allergic rhinitis with asthma, pre-treatment with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intranasal corticosteroids attenuates allergen-induced increases in IL-5/IL-13</a:t>
            </a:r>
            <a:r>
              <a:rPr lang="en-US" sz="18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ILC2s, CD4</a:t>
            </a:r>
            <a:r>
              <a:rPr lang="en-US" sz="18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 cells</a:t>
            </a:r>
            <a:b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 terminal differentiation of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EoP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 the nasal mucosa with consequent reduction in eosinophilic inflammation.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Mucosal ILC2s express HLA-DR following allergen inhalation challenge; this is reduced by pre-treatment with intranasal corticosteroid treatment.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Overnight culture with IL-2, TSLP or IFN-γ up-regulates HLA-DR expression on ILC2s,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vitro;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 effect that is inhibited in the presence of steroids.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EoP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eosinophilic progenitor cell; HLA-DR, human leukocytes antigen DR; ILCs, innate lymphoid cells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83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intranasal corticosteroid treatment on allergen-induced changes in group 2 innate lymphoid cells in allergic rhinitis with mild asthma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Yanqing Xie,, Xiaotian Ju,, Suzanne Beaudin,, Lesley Wiltshire,, John Paul Oliveria,,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2797-2808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https://doi.org/10.1111/all.14835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83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187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2021-09-22T18:01:37Z</dcterms:modified>
</cp:coreProperties>
</file>