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 papain-induced model, tiotropium bromide decreases the production of type-2 cytokines and the numbers of eosinophils and ILC2s in the airways.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M3R is highly expressed in basophils.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Tiotropium suppresses the production of IL-4 from basophils, and subsequently regulates ILC2 activation.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ILC2, group 2 innate lymphoid cell; LAMA, long-acting muscarinic antagonist; M3R, muscarinic 3 receptor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8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Long-acting muscarinic antagonist regulates group 2 innate lymphoid cell-dependent airway eosinophilic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Takahiro Matsuyama,, Kentaro Machida,, Yasutaka Motomura,, Koichi Takagi,, Yoichi Doutake,,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2785-2796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https://doi.org/10.1111/all.14836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2021-09-22T18:01:23Z</dcterms:modified>
</cp:coreProperties>
</file>