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1195" y="48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125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siR-7, targeting SARS-CoV-2 </a:t>
            </a:r>
            <a:r>
              <a:rPr lang="en-US" sz="1800" kern="1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RdRp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inhibits viral replication in vitro.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LNA-modification and complexation with peptide dendrimer KK-46 enhanced the antiviral capacity of siR-7 in vitro.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Inhalation exposure of SARS-CoV-2-infected Syrian Hamsters with siR-7-EM/KK-46 reduces the virus titer and lung </a:t>
            </a:r>
            <a:r>
              <a:rPr lang="en-US" sz="1800" kern="1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inflammation.</a:t>
            </a:r>
          </a:p>
          <a:p>
            <a:pPr marL="0" lvl="0" indent="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GFP, green fluorescent protein; LNA, locked nucleic acid; LUC, luciferase; RISC, RNA-induced silencing complex;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RdRp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RNA-dependent RNA polymerase; SARS-CoV-2, severe acute respiratory syndrome coronavirus 2; siRNA, small interfering RNA; siR-7-EM, LNA-modified small interfering RNA -7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85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Silencing of SARS-CoV-2 with modified siRNA-peptide dendrimer formulation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Musa Khaitov,, Alexandra Nikonova,, Igor Shilovskiy,, Ksenia Kozhikhova,, Ilya Kofiadi,,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2840-2854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https://doi.org/10.1111/all.14850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85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1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163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22</cp:revision>
  <cp:lastPrinted>2019-03-05T14:03:58Z</cp:lastPrinted>
  <dcterms:created xsi:type="dcterms:W3CDTF">2019-03-05T14:03:40Z</dcterms:created>
  <dcterms:modified xsi:type="dcterms:W3CDTF">2021-09-22T18:02:24Z</dcterms:modified>
</cp:coreProperties>
</file>