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  <a:endParaRPr lang="en-US" b="1" dirty="0">
              <a:solidFill>
                <a:srgbClr val="20489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Allergic multimorbidity (coexistence of asthma, eczema, and allergic rhinitis) is common among European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children at primary school age, with 7% of study participants affected.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Protective factors identified in the study include female sex, having older siblings, and attending day care.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Risk factors include history of allergic diseases in first-degree family members, early-age symptoms,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caesarean birth.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and early-life risk factors of school-age allergic multimorbidity: The EuroPrevall-iFAAM birth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Sigurveig T. Sigurdardottir,, Kristjan Jonasson,, Michael Clausen,, Kristin Lilja Bjornsdottir,, Sigridur Erla Sigurdardottir,,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2855-2865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https://doi.org/10.1111/all.14857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2021-09-22T18:02:45Z</dcterms:modified>
</cp:coreProperties>
</file>