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severe COVID-19 T cell populations show perturbations, including loss of naïve T cells, CD4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 skewing toward T follicular helper and cytotoxic phenotypes and expansion of activated and exhausted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Apoptosis and migration contribute to the lymphopenia of severe disease, which is accompanied by Interleukin-7 elevation.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Functional responses to viral antigens are reduced in severe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CyTOF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cytometry by time-of-flight; T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 follicular helper cell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Profound dysregulation of T cell homeostasis and function in patients with severe COVID-19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Adamo,, Stéphane Chevrier,, Carlo Cervia,, Yves Zurbuchen,, Miro E. Raeber,,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2866-2881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2021-09-22T18:03:07Z</dcterms:modified>
</cp:coreProperties>
</file>