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1195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547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study shows that T</a:t>
            </a:r>
            <a:r>
              <a:rPr lang="en-US" sz="1800" kern="1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2-cells upregulate the exhaustion-associated surface markers CTLA-4 and PD-1 upon 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vivo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allergen exposure in OVA-sensitized mice and grass pollen-allergic patients.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upregulation is reduced after AIT, in particular in T</a:t>
            </a:r>
            <a:r>
              <a:rPr lang="en-US" sz="1800" kern="1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2-cells from local mouse lungs and AR patients with concurrent asthma.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transcriptome of allergic mouse lungs shows enhanced expression of both markers.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AAI, allergic airway inflammation; AIT, allergen-specific immunotherapy; AR, allergic rhinitis; Baz1a, bromodomain adjacent to zinc finger domain 1A; CTLA-4, cytotoxic T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lymphocyte-associated antigen-4; Egr2, early growth response 2; Hif1a, hypoxia inducible factor 1 subunit alpha;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Icos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inducible T cell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costimulator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OVA, ovalbumin; PD-1, program death protein-1; Pdcd1, programmed cell death 1;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Pilra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paired immunoglobin like type 2 receptor alpha;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Tnfsf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TNF superfamily member;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Tnfrsf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TNF receptor superfamily member; Tshz2,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teashirt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zinc finger homeobox 2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89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exhausted phenotype of TH2 cells is primed by allergen exposure, but not reinforced by allergen-specific immunotherapy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Shu-Hung Wang,, Ulrich M. Zissler,, Maren Buettner,, Sonja Heine,, Alexander Heldner,,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2827-2839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https://doi.org/10.1111/all.14896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89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242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2021-09-22T18:02:05Z</dcterms:modified>
</cp:coreProperties>
</file>